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272" r:id="rId6"/>
    <p:sldId id="267" r:id="rId7"/>
    <p:sldId id="264" r:id="rId8"/>
    <p:sldId id="269" r:id="rId9"/>
    <p:sldId id="276" r:id="rId10"/>
    <p:sldId id="262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280" autoAdjust="0"/>
  </p:normalViewPr>
  <p:slideViewPr>
    <p:cSldViewPr>
      <p:cViewPr varScale="1">
        <p:scale>
          <a:sx n="80" d="100"/>
          <a:sy n="80" d="100"/>
        </p:scale>
        <p:origin x="162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8/18/2017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8/18/2017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83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0EA6-0821-4AC5-933C-321AA65453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7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8/18/2017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8/18/2017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8/18/2017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8/18/2017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Introductory Aquaculture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Aquaculture Development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Early emphasis was on restocking depleted water ways</a:t>
            </a:r>
          </a:p>
          <a:p>
            <a:pPr marL="0" indent="0">
              <a:buNone/>
            </a:pPr>
            <a:r>
              <a:rPr lang="en-US" dirty="0" smtClean="0"/>
              <a:t>Not on the advancement of food crops</a:t>
            </a:r>
          </a:p>
          <a:p>
            <a:pPr marL="0" indent="0">
              <a:buNone/>
            </a:pPr>
            <a:r>
              <a:rPr lang="en-US" dirty="0" smtClean="0"/>
              <a:t>New England states established fish and game commissions</a:t>
            </a:r>
          </a:p>
          <a:p>
            <a:pPr marL="0" indent="0">
              <a:buNone/>
            </a:pPr>
            <a:r>
              <a:rPr lang="en-US" dirty="0" smtClean="0"/>
              <a:t>Combined interest lead the formation of the American Fish Cultural society in 1870, 1885 it became the American </a:t>
            </a:r>
            <a:r>
              <a:rPr lang="en-US" dirty="0"/>
              <a:t>F</a:t>
            </a:r>
            <a:r>
              <a:rPr lang="en-US" dirty="0" smtClean="0"/>
              <a:t>isheries Society and this eventually became U.S. Fish and Wildlife Service.</a:t>
            </a:r>
          </a:p>
          <a:p>
            <a:pPr marL="0" indent="0">
              <a:buNone/>
            </a:pPr>
            <a:r>
              <a:rPr lang="en-US" dirty="0" smtClean="0"/>
              <a:t>Two fish species dominated U.S. aquaculture development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catfish and trout</a:t>
            </a:r>
          </a:p>
          <a:p>
            <a:pPr marL="0" indent="0">
              <a:buNone/>
            </a:pPr>
            <a:r>
              <a:rPr lang="en-US" dirty="0" smtClean="0"/>
              <a:t>Two states dominated-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Mississippi and Idaho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Catfish and Mississippi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History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Commercial </a:t>
            </a:r>
            <a:r>
              <a:rPr lang="en-US" dirty="0" err="1" smtClean="0"/>
              <a:t>warmwater</a:t>
            </a:r>
            <a:r>
              <a:rPr lang="en-US" dirty="0" smtClean="0"/>
              <a:t> fish farming began in the 1920 and 30’s</a:t>
            </a:r>
          </a:p>
          <a:p>
            <a:r>
              <a:rPr lang="en-US" dirty="0" smtClean="0"/>
              <a:t>Raising minnows to supply bait for sport fishing</a:t>
            </a:r>
          </a:p>
          <a:p>
            <a:r>
              <a:rPr lang="en-US" dirty="0" smtClean="0"/>
              <a:t>Post WWII, -demand for minnows increased b/c of all CCC projects - pond and reservoir construction</a:t>
            </a:r>
          </a:p>
          <a:p>
            <a:r>
              <a:rPr lang="en-US" dirty="0" smtClean="0"/>
              <a:t>1950’s- # of producers increased enormously. Fish farmers started raising food fish i.e. buffaloes, bass &amp; crappies</a:t>
            </a:r>
          </a:p>
          <a:p>
            <a:r>
              <a:rPr lang="en-US" dirty="0" smtClean="0"/>
              <a:t>most attempts failed b/c lack of experience and low value species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Research for better production and commercial fish farming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Land grant universities joined in the research</a:t>
            </a:r>
          </a:p>
          <a:p>
            <a:r>
              <a:rPr lang="en-US" dirty="0" smtClean="0"/>
              <a:t>Farmers received technology through intensive extension efforts involving the Fish Farming Experiment Station, State Cooperative Extension services and U.S. Dept. Of Agriculture.</a:t>
            </a:r>
          </a:p>
          <a:p>
            <a:r>
              <a:rPr lang="en-US" dirty="0" smtClean="0"/>
              <a:t>Sea Grant Program of 1966 provided grants(federal monies) to universities that are designated as sea grant colleges.</a:t>
            </a:r>
          </a:p>
          <a:p>
            <a:endParaRPr lang="en-US" dirty="0"/>
          </a:p>
        </p:txBody>
      </p:sp>
      <p:pic>
        <p:nvPicPr>
          <p:cNvPr id="1026" name="Picture 2" descr="Image result for catfish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2" y="98546"/>
            <a:ext cx="1752600" cy="142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Warmwater</a:t>
            </a:r>
            <a:r>
              <a:rPr lang="en-US" dirty="0" smtClean="0"/>
              <a:t> aquaculture- 1960’s</a:t>
            </a:r>
            <a:br>
              <a:rPr lang="en-US" dirty="0" smtClean="0"/>
            </a:br>
            <a:r>
              <a:rPr lang="en-US" dirty="0" smtClean="0"/>
              <a:t>Mississippi accounts for 70% of U.S. catfish sales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Pioneering phase of catfish industry – phase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High production costs resulting in low yields and inefficiency</a:t>
            </a:r>
          </a:p>
          <a:p>
            <a:r>
              <a:rPr lang="en-US" dirty="0" smtClean="0"/>
              <a:t>Farm raised catfish faced severe competition channel catfish caught in the rivers by commercial fishermen and imported fish.</a:t>
            </a:r>
          </a:p>
          <a:p>
            <a:r>
              <a:rPr lang="en-US" dirty="0" smtClean="0"/>
              <a:t>Low product acceptance outside of the deep south</a:t>
            </a:r>
          </a:p>
          <a:p>
            <a:r>
              <a:rPr lang="en-US" dirty="0" smtClean="0"/>
              <a:t>Lack of effective marketing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Phase 2- 1971 to 1976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Production improvement and unit cost declined</a:t>
            </a:r>
          </a:p>
          <a:p>
            <a:r>
              <a:rPr lang="en-US" dirty="0" smtClean="0"/>
              <a:t>Processing (typically Fall) became less seasonal</a:t>
            </a:r>
          </a:p>
          <a:p>
            <a:r>
              <a:rPr lang="en-US" dirty="0" smtClean="0"/>
              <a:t>Unprofitable and marginal producers left the business b/c of increased feed cost and scarcity of fish meal.</a:t>
            </a:r>
          </a:p>
          <a:p>
            <a:r>
              <a:rPr lang="en-US" dirty="0" smtClean="0"/>
              <a:t>Demand rose, marketing strategy improved.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83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3 1977 -1982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Productivity continued to improve.</a:t>
            </a:r>
          </a:p>
          <a:p>
            <a:r>
              <a:rPr lang="en-US" dirty="0" smtClean="0"/>
              <a:t>Acreage increased, production cost declined.</a:t>
            </a:r>
          </a:p>
          <a:p>
            <a:r>
              <a:rPr lang="en-US" dirty="0" smtClean="0"/>
              <a:t>Major sales outlet become the processed fish market.</a:t>
            </a:r>
          </a:p>
          <a:p>
            <a:r>
              <a:rPr lang="en-US" dirty="0" smtClean="0"/>
              <a:t>Vertical integration started b/c processors needed to handle a constant volume of fish through out the year.</a:t>
            </a:r>
          </a:p>
          <a:p>
            <a:r>
              <a:rPr lang="en-US" dirty="0" smtClean="0"/>
              <a:t>A fall production peak is a built in feature of the catfish industry b/c most of the fish stocked as </a:t>
            </a:r>
            <a:r>
              <a:rPr lang="en-US" b="1" u="sng" dirty="0" smtClean="0"/>
              <a:t>fingerlings</a:t>
            </a:r>
            <a:r>
              <a:rPr lang="en-US" dirty="0" smtClean="0"/>
              <a:t> in spring reached harvest size in the fall.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0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- 5</a:t>
            </a:r>
          </a:p>
        </p:txBody>
      </p:sp>
      <p:sp>
        <p:nvSpPr>
          <p:cNvPr id="8" name="Picture Placeholder 7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08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249165-F638-412C-8E0A-DFB7045CA2E0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3748</TotalTime>
  <Words>385</Words>
  <Application>Microsoft Office PowerPoint</Application>
  <PresentationFormat>Custom</PresentationFormat>
  <Paragraphs>44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Euphemia</vt:lpstr>
      <vt:lpstr>Serenity 16x9</vt:lpstr>
      <vt:lpstr>Introductory Aquaculture</vt:lpstr>
      <vt:lpstr>United States Aquaculture Development</vt:lpstr>
      <vt:lpstr>Catfish and Mississippi </vt:lpstr>
      <vt:lpstr>Warmwater aquaculture- 1960’s Mississippi accounts for 70% of U.S. catfish sales </vt:lpstr>
      <vt:lpstr>Phase 3 1977 -1982</vt:lpstr>
      <vt:lpstr>Add a Slide Title - 4</vt:lpstr>
      <vt:lpstr>Add a Slide Title - 5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Aquaculture</dc:title>
  <dc:creator>William Carpenter</dc:creator>
  <cp:lastModifiedBy>William Carpenter</cp:lastModifiedBy>
  <cp:revision>9</cp:revision>
  <dcterms:created xsi:type="dcterms:W3CDTF">2017-08-18T22:33:36Z</dcterms:created>
  <dcterms:modified xsi:type="dcterms:W3CDTF">2017-08-21T13:02:01Z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