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3735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47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6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2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95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55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77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https://ec.europa.eu/fisheries/cfp/aquaculture/aquaculture_methods/history_en</a:t>
            </a:r>
          </a:p>
        </p:txBody>
      </p:sp>
    </p:spTree>
    <p:extLst>
      <p:ext uri="{BB962C8B-B14F-4D97-AF65-F5344CB8AC3E}">
        <p14:creationId xmlns:p14="http://schemas.microsoft.com/office/powerpoint/2010/main" val="279740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56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2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Ancient hawaiian aquaculture</a:t>
            </a:r>
          </a:p>
        </p:txBody>
      </p:sp>
    </p:spTree>
    <p:extLst>
      <p:ext uri="{BB962C8B-B14F-4D97-AF65-F5344CB8AC3E}">
        <p14:creationId xmlns:p14="http://schemas.microsoft.com/office/powerpoint/2010/main" val="28338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57700"/>
            <a:ext cx="8520600" cy="1210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History of Aquaculture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Image result for aquacul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000" y="1441425"/>
            <a:ext cx="6844674" cy="37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America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Southern California near Salton Sea the Cahuilla people built fish ponds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 Maya developed irrigation systems during 500-800 BC.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Chinese Aquaculture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3500 BC started with carp on silkworm farms and fed fish off larva and feces.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Polyculture- More than one fish because Emperor Li stopped the eating of carp because they were sacred. So started growing lots of different types.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735550" y="2480700"/>
            <a:ext cx="14400" cy="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2019175" y="4586425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360575" y="2769150"/>
            <a:ext cx="2250000" cy="214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/>
              <a:t>Species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Grass Carp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Bighead Carp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Silver Carp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Mud Carp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019175" y="2769150"/>
            <a:ext cx="1817400" cy="214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/>
              <a:t>Location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Topwater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Midwater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Midwater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Bottom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634650" y="2769150"/>
            <a:ext cx="4355700" cy="19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/>
              <a:t>Feed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Large vegetation near shore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Minute animals known as zooplankton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Minute plants or algae known as phytoplankton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Wide variety of plants and animals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Image result for grass car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6650"/>
            <a:ext cx="3187425" cy="14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Image result for silver car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88400"/>
            <a:ext cx="4331275" cy="1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Image result for bighead carp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6862" y="2967750"/>
            <a:ext cx="4543100" cy="21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Image result for mud carp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6875" y="926300"/>
            <a:ext cx="3407875" cy="19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01925" y="259600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1963: 3 species of carp introduced from china to U.S.A.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Egypt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466200" y="1017725"/>
            <a:ext cx="3366000" cy="355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2000 BC: Tilapia were raised as a part of irrigation</a:t>
            </a:r>
          </a:p>
        </p:txBody>
      </p:sp>
      <p:pic>
        <p:nvPicPr>
          <p:cNvPr id="83" name="Shape 83" descr="Image result for egyptian aquacul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033524" cy="36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40200" cy="447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Roman- Mullet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trouth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 descr="Image result for Roman aquacul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874" y="445025"/>
            <a:ext cx="6626124" cy="4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France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Birthplace of modern aquaculture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Noticed decline in Trout in native waters so started fertilizing eggs by hand and raising trout.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First Fish Hatchery established in 1852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Hawaii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400 AD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Freshwater fish ponds fed by canals from streams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Taro ponds that irrigated agricultural plots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Brackish water fish ponds located near the shoreline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Seawall fish ponds along the shoreline walled off from the ocean by human-made walls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Image result for fish ponds near shoreline hawai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70074" cy="332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Image result for ancient hawaiian fish pon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075" y="1563050"/>
            <a:ext cx="4773925" cy="35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(16:9)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History of Aquaculture</vt:lpstr>
      <vt:lpstr>Chinese Aquaculture</vt:lpstr>
      <vt:lpstr>PowerPoint Presentation</vt:lpstr>
      <vt:lpstr>Egypt</vt:lpstr>
      <vt:lpstr>Roman- Mullet  And trouth  </vt:lpstr>
      <vt:lpstr>France</vt:lpstr>
      <vt:lpstr>Hawaii</vt:lpstr>
      <vt:lpstr>PowerPoint Presentation</vt:lpstr>
      <vt:lpstr>PowerPoint Presentation</vt:lpstr>
      <vt:lpstr>America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Aquaculture</dc:title>
  <dc:creator>William Carpenter</dc:creator>
  <cp:lastModifiedBy>William Carpenter</cp:lastModifiedBy>
  <cp:revision>1</cp:revision>
  <dcterms:modified xsi:type="dcterms:W3CDTF">2017-09-07T22:16:41Z</dcterms:modified>
</cp:coreProperties>
</file>