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Breed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Animal Science 1</a:t>
            </a:r>
          </a:p>
          <a:p>
            <a:r>
              <a:rPr lang="en-US" dirty="0" smtClean="0"/>
              <a:t>Roots FFA Mr. Carpenter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8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</a:t>
            </a:r>
            <a:endParaRPr lang="en-US" dirty="0"/>
          </a:p>
        </p:txBody>
      </p:sp>
      <p:pic>
        <p:nvPicPr>
          <p:cNvPr id="9218" name="Picture 2" descr="Image result for piedmontese bu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64373"/>
            <a:ext cx="7774226" cy="54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4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</a:t>
            </a:r>
            <a:endParaRPr lang="en-US" dirty="0"/>
          </a:p>
        </p:txBody>
      </p:sp>
      <p:pic>
        <p:nvPicPr>
          <p:cNvPr id="10242" name="Picture 2" descr="Image result for hereford sw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44" y="1467853"/>
            <a:ext cx="7882275" cy="47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8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</a:t>
            </a:r>
            <a:endParaRPr lang="en-US" dirty="0"/>
          </a:p>
        </p:txBody>
      </p:sp>
      <p:pic>
        <p:nvPicPr>
          <p:cNvPr id="11266" name="Picture 2" descr="Image result for cheviot shee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914400"/>
            <a:ext cx="6036817" cy="48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7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</a:t>
            </a:r>
            <a:endParaRPr lang="en-US" dirty="0"/>
          </a:p>
        </p:txBody>
      </p:sp>
      <p:pic>
        <p:nvPicPr>
          <p:cNvPr id="12290" name="Picture 2" descr="Image result for chester white barr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70" y="1443789"/>
            <a:ext cx="8001869" cy="47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0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</a:t>
            </a:r>
            <a:endParaRPr lang="en-US" dirty="0"/>
          </a:p>
        </p:txBody>
      </p:sp>
      <p:pic>
        <p:nvPicPr>
          <p:cNvPr id="13314" name="Picture 2" descr="Image result for angus cal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46" y="764373"/>
            <a:ext cx="6723008" cy="53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2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</a:t>
            </a:r>
            <a:endParaRPr lang="en-US" dirty="0"/>
          </a:p>
        </p:txBody>
      </p:sp>
      <p:pic>
        <p:nvPicPr>
          <p:cNvPr id="14338" name="Picture 2" descr="Image result for hampshire s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515979"/>
            <a:ext cx="7590655" cy="45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7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</a:t>
            </a:r>
            <a:endParaRPr lang="en-US" dirty="0"/>
          </a:p>
        </p:txBody>
      </p:sp>
      <p:pic>
        <p:nvPicPr>
          <p:cNvPr id="15362" name="Picture 2" descr="Image result for charolais heif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50" y="1130968"/>
            <a:ext cx="7587916" cy="51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1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1026" name="Picture 2" descr="Image result for poland china bo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9" y="1130968"/>
            <a:ext cx="7270943" cy="4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6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2050" name="Picture 2" descr="Image result for horned hereford heif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9" y="1155033"/>
            <a:ext cx="7589815" cy="50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9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3074" name="Picture 2" descr="Image result for suffolk wether lam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69" y="764373"/>
            <a:ext cx="7037244" cy="5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6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  <p:pic>
        <p:nvPicPr>
          <p:cNvPr id="4098" name="Picture 2" descr="Image result for saler ste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0653"/>
            <a:ext cx="7650642" cy="51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3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5122" name="Picture 2" descr="Image result for brangus c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1106905"/>
            <a:ext cx="7285009" cy="46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2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endParaRPr lang="en-US" dirty="0"/>
          </a:p>
        </p:txBody>
      </p:sp>
      <p:pic>
        <p:nvPicPr>
          <p:cNvPr id="6146" name="Picture 2" descr="Image result for yorkshire gi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06905"/>
            <a:ext cx="7506264" cy="50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6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</a:t>
            </a:r>
            <a:endParaRPr lang="en-US" dirty="0"/>
          </a:p>
        </p:txBody>
      </p:sp>
      <p:pic>
        <p:nvPicPr>
          <p:cNvPr id="7170" name="Picture 2" descr="Image result for chianina c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49" y="764373"/>
            <a:ext cx="7288015" cy="5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4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</a:t>
            </a:r>
            <a:endParaRPr lang="en-US" dirty="0"/>
          </a:p>
        </p:txBody>
      </p:sp>
      <p:pic>
        <p:nvPicPr>
          <p:cNvPr id="8194" name="Picture 2" descr="Image result for hampshire 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4" y="764373"/>
            <a:ext cx="7271819" cy="5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432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28</TotalTime>
  <Words>40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Breed identification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 </vt:lpstr>
      <vt:lpstr>12.</vt:lpstr>
      <vt:lpstr>13.</vt:lpstr>
      <vt:lpstr>14.</vt:lpstr>
      <vt:lpstr>15.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 identification</dc:title>
  <dc:creator>William Carpenter</dc:creator>
  <cp:lastModifiedBy>William Carpenter</cp:lastModifiedBy>
  <cp:revision>4</cp:revision>
  <dcterms:created xsi:type="dcterms:W3CDTF">2017-09-21T18:34:58Z</dcterms:created>
  <dcterms:modified xsi:type="dcterms:W3CDTF">2017-09-21T19:03:41Z</dcterms:modified>
</cp:coreProperties>
</file>