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piedmontese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09" y="612759"/>
            <a:ext cx="8621044" cy="5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chianina 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0" y="508368"/>
            <a:ext cx="10074859" cy="56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texas longhorn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0" y="626302"/>
            <a:ext cx="11477556" cy="57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beefmaster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93" y="546826"/>
            <a:ext cx="9480259" cy="59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red angus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54" y="753228"/>
            <a:ext cx="8237036" cy="549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maine anjou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30" y="236184"/>
            <a:ext cx="8305159" cy="622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imous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2" y="753228"/>
            <a:ext cx="10082463" cy="63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rangus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" y="753228"/>
            <a:ext cx="10304510" cy="61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harolais bu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5" y="240632"/>
            <a:ext cx="8149807" cy="63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simmental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9" y="0"/>
            <a:ext cx="9974178" cy="67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angus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" y="0"/>
            <a:ext cx="10665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hereford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96253"/>
            <a:ext cx="10359189" cy="57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shorthorn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79" y="0"/>
            <a:ext cx="12212053" cy="67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aler cat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0"/>
            <a:ext cx="11526253" cy="65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Carpenter</dc:creator>
  <cp:lastModifiedBy>William Carpenter</cp:lastModifiedBy>
  <cp:revision>3</cp:revision>
  <dcterms:created xsi:type="dcterms:W3CDTF">2017-09-07T19:18:37Z</dcterms:created>
  <dcterms:modified xsi:type="dcterms:W3CDTF">2017-09-07T19:51:10Z</dcterms:modified>
</cp:coreProperties>
</file>