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8702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47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12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353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77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67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929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492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72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97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33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75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60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77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61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92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74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20320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Aquaculture Quiz 2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Image result for fisher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87" y="2280425"/>
            <a:ext cx="8324025" cy="23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9. What is the lower part of the jaw called and what is it used for?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606" y="1152475"/>
            <a:ext cx="3992675" cy="37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10. Name one structure that helps salmon migrate up river?</a:t>
            </a:r>
          </a:p>
        </p:txBody>
      </p:sp>
      <p:pic>
        <p:nvPicPr>
          <p:cNvPr id="123" name="Shape 123" descr="Image result for salmon mig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600" y="1289050"/>
            <a:ext cx="4984250" cy="3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11. Name the developmental stages that salmon go through before they reach adulthood: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792200"/>
            <a:ext cx="8520600" cy="277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12.What is one of the ways people use to catch fish?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 descr="Image result for ghostbust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500" y="1278237"/>
            <a:ext cx="5924499" cy="31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13.Name one thing that is threatening Salmon and/or Fish globally?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675650"/>
            <a:ext cx="8520600" cy="289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 descr="Image result for fisher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500" y="1550750"/>
            <a:ext cx="5043000" cy="3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way to tell the age of a fish?</a:t>
            </a:r>
          </a:p>
        </p:txBody>
      </p:sp>
      <p:pic>
        <p:nvPicPr>
          <p:cNvPr id="149" name="Shape 149" descr="Image result for otoliths fi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475" y="1152475"/>
            <a:ext cx="456524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Bonus: What is scale reading?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924" y="1978771"/>
            <a:ext cx="9143999" cy="491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1.What species of Salmon is this? Common and scientific?</a:t>
            </a:r>
          </a:p>
        </p:txBody>
      </p:sp>
      <p:pic>
        <p:nvPicPr>
          <p:cNvPr id="62" name="Shape 62" descr="Image result for chum salm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050" y="1449100"/>
            <a:ext cx="5325449" cy="303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2.Name the four different species of salmon we learned in class?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687950"/>
            <a:ext cx="8520600" cy="288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l="-5701" t="-11551" r="25630" b="-38666"/>
          <a:stretch/>
        </p:blipFill>
        <p:spPr>
          <a:xfrm>
            <a:off x="4942275" y="1687950"/>
            <a:ext cx="3890024" cy="24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612" y="4139675"/>
            <a:ext cx="273367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24" y="1687950"/>
            <a:ext cx="3046774" cy="186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925" y="3553325"/>
            <a:ext cx="3243574" cy="15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3.Which species of salmon is the largest?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4. How many pounds of feed does it take to produce one pound of fish?</a:t>
            </a:r>
          </a:p>
        </p:txBody>
      </p:sp>
      <p:pic>
        <p:nvPicPr>
          <p:cNvPr id="84" name="Shape 84" descr="Image result for fi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774" y="1926825"/>
            <a:ext cx="5037224" cy="2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0" y="2818575"/>
            <a:ext cx="4888800" cy="187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? pounds = 1 pound of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5. What does the latin word </a:t>
            </a:r>
            <a:r>
              <a:rPr lang="en" i="1"/>
              <a:t>Oncorhynchus</a:t>
            </a:r>
            <a:r>
              <a:rPr lang="en"/>
              <a:t> mean?</a:t>
            </a:r>
          </a:p>
        </p:txBody>
      </p:sp>
      <p:pic>
        <p:nvPicPr>
          <p:cNvPr id="91" name="Shape 91" descr="Image result for chinook salm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162" y="1152475"/>
            <a:ext cx="5199685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6. Is Stealhead a Salmon? If not, why?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Image result for steelhe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875" y="1152475"/>
            <a:ext cx="45552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7. What does Anadromous mean?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Image result for salmon migra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375" y="1123950"/>
            <a:ext cx="45552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8. What is it called when a fish is able to tolerate a wide range of salinity?</a:t>
            </a:r>
          </a:p>
        </p:txBody>
      </p:sp>
      <p:pic>
        <p:nvPicPr>
          <p:cNvPr id="111" name="Shape 111" descr="Image result for sa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150" y="1608300"/>
            <a:ext cx="4927699" cy="246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(16:9)</PresentationFormat>
  <Paragraphs>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Aquaculture Quiz 2</vt:lpstr>
      <vt:lpstr>1.What species of Salmon is this? Common and scientific?</vt:lpstr>
      <vt:lpstr>2.Name the four different species of salmon we learned in class?</vt:lpstr>
      <vt:lpstr>3.Which species of salmon is the largest? </vt:lpstr>
      <vt:lpstr>4. How many pounds of feed does it take to produce one pound of fish?</vt:lpstr>
      <vt:lpstr>5. What does the latin word Oncorhynchus mean?</vt:lpstr>
      <vt:lpstr>6. Is Stealhead a Salmon? If not, why?</vt:lpstr>
      <vt:lpstr>7. What does Anadromous mean?</vt:lpstr>
      <vt:lpstr>8. What is it called when a fish is able to tolerate a wide range of salinity?</vt:lpstr>
      <vt:lpstr>9. What is the lower part of the jaw called and what is it used for?</vt:lpstr>
      <vt:lpstr>10. Name one structure that helps salmon migrate up river?</vt:lpstr>
      <vt:lpstr>11. Name the developmental stages that salmon go through before they reach adulthood:</vt:lpstr>
      <vt:lpstr>12.What is one of the ways people use to catch fish?</vt:lpstr>
      <vt:lpstr>13.Name one thing that is threatening Salmon and/or Fish globally?</vt:lpstr>
      <vt:lpstr>What is the way to tell the age of a fish?</vt:lpstr>
      <vt:lpstr>Bonus: What is scale reading?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Aquaculture Quiz 2</dc:title>
  <dc:creator>William Carpenter</dc:creator>
  <cp:lastModifiedBy>William Carpenter</cp:lastModifiedBy>
  <cp:revision>1</cp:revision>
  <dcterms:modified xsi:type="dcterms:W3CDTF">2017-09-07T20:59:27Z</dcterms:modified>
</cp:coreProperties>
</file>