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science quiz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Livestock terms, beef cattle id, and swine id</a:t>
            </a:r>
          </a:p>
          <a:p>
            <a:r>
              <a:rPr lang="en-US" dirty="0" err="1" smtClean="0"/>
              <a:t>mr.</a:t>
            </a:r>
            <a:r>
              <a:rPr lang="en-US" dirty="0" smtClean="0"/>
              <a:t> carpenter </a:t>
            </a:r>
          </a:p>
          <a:p>
            <a:r>
              <a:rPr lang="en-US" dirty="0" smtClean="0"/>
              <a:t>September 14,2017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2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swine breed.</a:t>
            </a:r>
            <a:endParaRPr lang="en-US" dirty="0"/>
          </a:p>
        </p:txBody>
      </p:sp>
      <p:pic>
        <p:nvPicPr>
          <p:cNvPr id="9218" name="Picture 2" descr="Image result for hampshire sow and pigl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22" y="1800001"/>
            <a:ext cx="8042754" cy="49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4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female swine- no offspring</a:t>
            </a:r>
            <a:br>
              <a:rPr lang="en-US" dirty="0" smtClean="0"/>
            </a:br>
            <a:r>
              <a:rPr lang="en-US" dirty="0" smtClean="0"/>
              <a:t>bonus- name the </a:t>
            </a:r>
            <a:r>
              <a:rPr lang="en-US" smtClean="0"/>
              <a:t>swine breed. </a:t>
            </a:r>
            <a:endParaRPr lang="en-US" dirty="0"/>
          </a:p>
        </p:txBody>
      </p:sp>
      <p:pic>
        <p:nvPicPr>
          <p:cNvPr id="10242" name="Picture 2" descr="Image result for hereford s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51" y="2634915"/>
            <a:ext cx="8393892" cy="38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2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rabbit</a:t>
            </a:r>
            <a:endParaRPr lang="en-US" dirty="0"/>
          </a:p>
        </p:txBody>
      </p:sp>
      <p:pic>
        <p:nvPicPr>
          <p:cNvPr id="1026" name="Picture 2" descr="Image result for angora do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92" y="314639"/>
            <a:ext cx="7334166" cy="55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4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breed.</a:t>
            </a:r>
            <a:endParaRPr lang="en-US" dirty="0"/>
          </a:p>
        </p:txBody>
      </p:sp>
      <p:pic>
        <p:nvPicPr>
          <p:cNvPr id="2050" name="Picture 2" descr="Image result for maine anjou bull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72" y="1716505"/>
            <a:ext cx="7252901" cy="45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0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swine breed.</a:t>
            </a:r>
            <a:endParaRPr lang="en-US" dirty="0"/>
          </a:p>
        </p:txBody>
      </p:sp>
      <p:pic>
        <p:nvPicPr>
          <p:cNvPr id="3074" name="Picture 2" descr="Image result for yorkshire sow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60" y="2008702"/>
            <a:ext cx="8235198" cy="43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7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Castrated male sheep or goat</a:t>
            </a:r>
            <a:endParaRPr lang="en-US" dirty="0"/>
          </a:p>
        </p:txBody>
      </p:sp>
      <p:pic>
        <p:nvPicPr>
          <p:cNvPr id="4098" name="Picture 2" descr="Image result for wether lam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804737"/>
            <a:ext cx="7823116" cy="50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3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beef breed.</a:t>
            </a:r>
            <a:endParaRPr lang="en-US" dirty="0"/>
          </a:p>
        </p:txBody>
      </p:sp>
      <p:pic>
        <p:nvPicPr>
          <p:cNvPr id="5122" name="Picture 2" descr="Image result for beefmaster cow and cal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58" y="1731689"/>
            <a:ext cx="6977942" cy="53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1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swine breed.</a:t>
            </a:r>
            <a:endParaRPr lang="en-US" dirty="0"/>
          </a:p>
        </p:txBody>
      </p:sp>
      <p:pic>
        <p:nvPicPr>
          <p:cNvPr id="6146" name="Picture 2" descr="Image result for duroc bo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09" y="1772002"/>
            <a:ext cx="7910957" cy="48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5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female equine having produced offspring</a:t>
            </a:r>
            <a:endParaRPr lang="en-US" dirty="0"/>
          </a:p>
        </p:txBody>
      </p:sp>
      <p:pic>
        <p:nvPicPr>
          <p:cNvPr id="7170" name="Picture 2" descr="Image result for appaloosa m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5" y="1608785"/>
            <a:ext cx="6807516" cy="50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3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beef breed.</a:t>
            </a:r>
            <a:endParaRPr lang="en-US" dirty="0"/>
          </a:p>
        </p:txBody>
      </p:sp>
      <p:pic>
        <p:nvPicPr>
          <p:cNvPr id="8194" name="Picture 2" descr="Image result for saler bu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795395"/>
            <a:ext cx="7161910" cy="48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2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</TotalTime>
  <Words>66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Animal science quiz 3</vt:lpstr>
      <vt:lpstr>Female rabbit</vt:lpstr>
      <vt:lpstr>Name the breed.</vt:lpstr>
      <vt:lpstr>Name the swine breed.</vt:lpstr>
      <vt:lpstr>Castrated male sheep or goat</vt:lpstr>
      <vt:lpstr>Name the beef breed.</vt:lpstr>
      <vt:lpstr>Name the swine breed.</vt:lpstr>
      <vt:lpstr>Adult female equine having produced offspring</vt:lpstr>
      <vt:lpstr>Name the beef breed.</vt:lpstr>
      <vt:lpstr>Name the swine breed.</vt:lpstr>
      <vt:lpstr>Young female swine- no offspring bonus- name the swine breed.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science quiz 3</dc:title>
  <dc:creator>William Carpenter</dc:creator>
  <cp:lastModifiedBy>William Carpenter</cp:lastModifiedBy>
  <cp:revision>3</cp:revision>
  <dcterms:created xsi:type="dcterms:W3CDTF">2017-09-14T18:26:24Z</dcterms:created>
  <dcterms:modified xsi:type="dcterms:W3CDTF">2017-09-14T18:48:17Z</dcterms:modified>
</cp:coreProperties>
</file>