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Animal science livestock terminology Quiz #1 Bovines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Mr. Carpenter</a:t>
            </a:r>
          </a:p>
          <a:p>
            <a:r>
              <a:rPr lang="en-US" dirty="0" smtClean="0"/>
              <a:t>Roots Agriculture Fall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7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icture of a bull cat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90" y="409075"/>
            <a:ext cx="10046368" cy="580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1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icture of a shorthorn heif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6" y="541421"/>
            <a:ext cx="8528359" cy="602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9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picture of a limousin cow and cal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32" y="764373"/>
            <a:ext cx="8704985" cy="57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0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picture of a maine anjou ste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69" y="288758"/>
            <a:ext cx="9732211" cy="656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6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picture of a cow giving bir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75" y="764373"/>
            <a:ext cx="8775534" cy="54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0205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</TotalTime>
  <Words>15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Animal science livestock terminology Quiz #1 Bovines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science livestock terminology Quiz #1 Bovines</dc:title>
  <dc:creator>William Carpenter</dc:creator>
  <cp:lastModifiedBy>William Carpenter</cp:lastModifiedBy>
  <cp:revision>2</cp:revision>
  <dcterms:created xsi:type="dcterms:W3CDTF">2017-08-18T13:09:58Z</dcterms:created>
  <dcterms:modified xsi:type="dcterms:W3CDTF">2017-08-18T13:27:52Z</dcterms:modified>
</cp:coreProperties>
</file>