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BU 5205&#10;Agribusiness Marketing&#10;Topic 1&#10;Introduction&#10;Daisy Odunz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5" y="316580"/>
            <a:ext cx="9722351" cy="63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9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efinition of Agribusiness&#10; Agribusiness is the coordination of all activities&#10;that contribute to the production, proces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452718"/>
            <a:ext cx="9865895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efinition of Agribusiness&#10; Scope of agribusiness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737142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6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efinition of Agribusiness&#10;Marketing&#10; Agribusiness marketing can best be defined as&#10;series of services involved in movin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40889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3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onflicting Needs of Producers and&#10;Consumers&#10; Conflicting needs of producers and consumers that agrimarketing seeks&#10;to r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452718"/>
            <a:ext cx="9721516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onflicting Needs of Producers and Consumers&#10; Marketing plays a key role in the success of any&#10;economy by bridging the g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76984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2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onflicting Needs of Producers and&#10;Consumers&#10; Agribusiness is the largest industry in most&#10;developed nations, and market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89015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3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ole of Marketing in the&#10;Agribusiness System&#10; In any economic system there are always barriers&#10;between producers and con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16826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ole of Marketing in the&#10;Agribusiness System&#10; The most familiar marketing&#10;function.&#10; Must occur in the marketing&#10;system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52921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9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Role of Marketing in the Agribusiness&#10;System&#10; Physical functions: Storage:&#10; Agricultural supply is seasonal while deman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360947"/>
            <a:ext cx="9652920" cy="58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Role of Marketing in the&#10;Agribusiness System&#10; Physical functions: Transportation:&#10; The transport function is chiefly on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821363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1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ntroduction&#10; Agribusiness includes not only those that farm&#10;the land, but also:&#10; the people and firms that provide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252663"/>
            <a:ext cx="9905584" cy="60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5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ole of Marketing in the&#10;Agribusiness System&#10; Physical functions: Processing:&#10; This function is responsible for changin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773236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4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ole of Marketing in the&#10;Agribusiness Syste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16826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ole of Marketing in the Agribusiness&#10;System&#10; Facilitating functions: Standardisation:&#10; Establishment and maintenance o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749173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5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Role of Marketing in the&#10;Agribusiness System&#10; Facilitating functions: Financing:&#10; An inevitable lag between investing 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452718"/>
            <a:ext cx="9769642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7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ole of Marketing in the&#10;Agribusiness System&#10; Facilitating functions : Risk bearing:&#10; Involves assuming the risk of los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28857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2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Role of Marketing in the&#10;Agribusiness System&#10; Facilitating functions : Market intelligence:&#10; As far as is possible mark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40889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9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Utilities of Marketing&#10; A useful way to think about the utility process&#10;is to think of them as adding value to the&#10;produ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16826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5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Utilities of Marketing&#10; Each of these utilities is added to the product by&#10;performing one or more of the nine marketing&#10;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60947"/>
            <a:ext cx="9568700" cy="58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1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The end&#10; Energiser:&#10; Consider one of the best-selling fast- food items,&#10;the cheeseburger. To get an idea of how&#10;agribus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452718"/>
            <a:ext cx="9761204" cy="59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3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ntroduction&#10; Agriculture has undergone a rapid&#10;transformation as new industries evolved and&#10;traditional farming operati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881521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he Agribusiness&#10;System&#10;Agricultural&#10;input sector&#10;Production&#10;sector&#10;Processing-&#10;manufacturing&#10;sector&#10;To capture the full&#10;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3" y="452718"/>
            <a:ext cx="9733547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e Agribusiness System&#10; Input sector&#10; This sector is a large part of agribusiness.&#10; It provides producers with the fe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360947"/>
            <a:ext cx="9733547" cy="58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1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e Agribusiness System&#10; Production sector&#10; The middle part of agribusiness is the production&#10;sector.&#10; In the recent y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664952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4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Agribusiness System&#10; Processing/manufacturing sector&#10; Employs millions of people in a variety of&#10;businesses rangi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60947"/>
            <a:ext cx="9640889" cy="58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3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efinition of Agribusiness&#10; John Davis and Ray Goldberg (1957), defined&#10;agribusiness as all operations involved in the&#10;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592763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3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efinition of Agribusiness&#10; An inclusive definition of agribusiness was&#10;provided by the Australian Department of&#10;Agricul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8"/>
            <a:ext cx="9797300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6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Carpenter</dc:creator>
  <cp:lastModifiedBy>William Carpenter</cp:lastModifiedBy>
  <cp:revision>3</cp:revision>
  <dcterms:created xsi:type="dcterms:W3CDTF">2017-08-14T00:36:06Z</dcterms:created>
  <dcterms:modified xsi:type="dcterms:W3CDTF">2017-08-14T00:59:32Z</dcterms:modified>
</cp:coreProperties>
</file>